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ummary Section" id="{8E9D7C83-39AC-40CD-BB04-ACED8764EE7D}">
          <p14:sldIdLst>
            <p14:sldId id="256"/>
          </p14:sldIdLst>
        </p14:section>
        <p14:section name="Metallic Bonding" id="{FBAA981E-4A85-42DE-A299-010B2FA1ACC1}">
          <p14:sldIdLst>
            <p14:sldId id="263"/>
          </p14:sldIdLst>
        </p14:section>
        <p14:section name="Metallic Structure and Properties" id="{A1CC1363-FA72-E54D-83A7-7708371F3868}">
          <p14:sldIdLst>
            <p14:sldId id="264"/>
          </p14:sldIdLst>
        </p14:section>
        <p14:section name="Alloys and their Properties" id="{7656D756-7919-46C3-A209-C70E3EEE0B30}">
          <p14:sldIdLst>
            <p14:sldId id="265"/>
          </p14:sldIdLst>
        </p14:section>
        <p14:section name="Metals in the Real World" id="{92D6620C-3D00-9B43-AB27-192F1EAC8C0A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1"/>
    <p:restoredTop sz="85929"/>
  </p:normalViewPr>
  <p:slideViewPr>
    <p:cSldViewPr snapToGrid="0" snapToObjects="1">
      <p:cViewPr varScale="1">
        <p:scale>
          <a:sx n="177" d="100"/>
          <a:sy n="177" d="100"/>
        </p:scale>
        <p:origin x="2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5F793-040D-4334-A76B-6D2115FD185A}" type="datetimeFigureOut">
              <a:rPr lang="en-HK" smtClean="0"/>
              <a:t>26/2/2020</a:t>
            </a:fld>
            <a:endParaRPr lang="en-H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H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A3ADB-822E-4A02-9EE9-B16BB61BA8B1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132239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7CF9B-A853-4DAE-8162-B951AAC469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A15106-8B26-404C-8DD3-18016BC26C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BFE23-93A8-4A41-A84A-546195AEE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3581-A9FC-481C-B2B0-4319D57971FB}" type="datetimeFigureOut">
              <a:rPr lang="en-HK" smtClean="0"/>
              <a:t>26/2/2020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4D7A7-8C27-43A0-9EA1-2410D5F77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5298C-0080-4DAA-8620-BF683783B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A12F1-8F0C-48F9-B5D3-CDFD4C2184A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6335917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7C9A5-4458-4CF6-9C24-68C21A4E3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B21B18-766D-432B-821F-3D5CEE865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7F221-A872-4C25-88A3-90C496795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3581-A9FC-481C-B2B0-4319D57971FB}" type="datetimeFigureOut">
              <a:rPr lang="en-HK" smtClean="0"/>
              <a:t>26/2/2020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BBD23-04B2-40DF-B950-7B2F92763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7F263-4FA4-4306-8486-5BC165A0D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A12F1-8F0C-48F9-B5D3-CDFD4C2184A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1950870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299A11-C793-4D63-BDC3-8007FE0EF2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63DF79-5634-4B44-92C6-F316D53C92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3EE77C-2DA9-4044-9516-FD2471EA8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3581-A9FC-481C-B2B0-4319D57971FB}" type="datetimeFigureOut">
              <a:rPr lang="en-HK" smtClean="0"/>
              <a:t>26/2/2020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37D2C-BDF6-444A-BCE0-45B1B7F78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EEFE9B-4EBA-4EAE-9128-E7F5CA544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A12F1-8F0C-48F9-B5D3-CDFD4C2184A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4488105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D7103-7D3D-4DA0-BD59-970E283D8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0C592-2991-4541-9771-450B7FEC1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916C5-082B-4AE9-9F98-A7DCE64C5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3581-A9FC-481C-B2B0-4319D57971FB}" type="datetimeFigureOut">
              <a:rPr lang="en-HK" smtClean="0"/>
              <a:t>26/2/2020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E9AFA-B797-4A9E-9B2E-E00158AF6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A33366-E395-4B6C-A61D-51FF17B1E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A12F1-8F0C-48F9-B5D3-CDFD4C2184A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9150752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CC51B-5BF5-4E31-811E-C8A3AD0E4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4C4FFE-6C67-4DDA-A16E-EAE4A3202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F6724-B537-44D8-A7C9-8B7F1D0CF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3581-A9FC-481C-B2B0-4319D57971FB}" type="datetimeFigureOut">
              <a:rPr lang="en-HK" smtClean="0"/>
              <a:t>26/2/2020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C6AEB-AC88-436B-94FA-518FA4FE5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A9DCA-60B2-4C37-8C7A-7E46748AB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A12F1-8F0C-48F9-B5D3-CDFD4C2184A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1881986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AAB65-5B16-47A1-87DA-AAF2A378E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B8B2A-DD89-42F9-8F48-86AE733145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4E6878-0A1E-4957-BB85-BB8CD105B2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013DAC-D977-42CC-B86D-A26C58581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3581-A9FC-481C-B2B0-4319D57971FB}" type="datetimeFigureOut">
              <a:rPr lang="en-HK" smtClean="0"/>
              <a:t>26/2/2020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76B16B-6E4F-47E2-8C91-B3364B53E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A5D717-A32D-4569-AC36-43A72AF42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A12F1-8F0C-48F9-B5D3-CDFD4C2184A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4712249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F281C-001B-4C81-9C1B-AAB1DAAD3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F5DF17-1681-4D1D-8706-D6549ADFA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A8874-5823-40AE-A7BE-397473405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CE5258-A6E4-4830-8DEA-5C92C9665C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AB2FDD-6EE1-44C0-A60E-46C8C64172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2FFEA7-E216-411F-AF3A-AA5DCDA78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3581-A9FC-481C-B2B0-4319D57971FB}" type="datetimeFigureOut">
              <a:rPr lang="en-HK" smtClean="0"/>
              <a:t>26/2/2020</a:t>
            </a:fld>
            <a:endParaRPr lang="en-H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BC56EE-A4B6-495A-80EE-364E365A9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49A4E8-CC07-48A5-BF1B-E9939864A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A12F1-8F0C-48F9-B5D3-CDFD4C2184A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2236260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777AD-698F-458B-A642-3C8D3666E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B713C8-9DF0-4FA7-B1CB-4CE567B1A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3581-A9FC-481C-B2B0-4319D57971FB}" type="datetimeFigureOut">
              <a:rPr lang="en-HK" smtClean="0"/>
              <a:t>26/2/2020</a:t>
            </a:fld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7E14C4-EE54-4530-AD92-FA0334827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B03512-1C7D-433D-B50B-D95112B6B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A12F1-8F0C-48F9-B5D3-CDFD4C2184A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5512042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992D9C-62E9-4187-AAED-8649ECA58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3581-A9FC-481C-B2B0-4319D57971FB}" type="datetimeFigureOut">
              <a:rPr lang="en-HK" smtClean="0"/>
              <a:t>26/2/2020</a:t>
            </a:fld>
            <a:endParaRPr lang="en-H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3FFA10-317D-4905-B3F3-6B7BDC7B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B08516-169B-49B2-968E-7A3EB0EEA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A12F1-8F0C-48F9-B5D3-CDFD4C2184A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1926573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43180-14AC-4EE7-A691-7F3B1EA0B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FC90F-84BA-4DF8-A2C3-F7B1CFD84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91287F-89E6-4C54-97DD-784E40E8DC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21B204-6184-4416-9E1C-C3D6B18C6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3581-A9FC-481C-B2B0-4319D57971FB}" type="datetimeFigureOut">
              <a:rPr lang="en-HK" smtClean="0"/>
              <a:t>26/2/2020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776E5C-7601-4A1C-81C0-246BB347A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18AF8C-78DB-4C01-9296-9F8B418A9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A12F1-8F0C-48F9-B5D3-CDFD4C2184A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5219046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F39E1-2DB0-44B7-B0EC-3F6FA584B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A4C65E-5B58-4CBF-AC10-FD2946067E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D32760-A195-4522-8817-97352046D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B31501-E87D-4C46-94D3-34336C477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D3581-A9FC-481C-B2B0-4319D57971FB}" type="datetimeFigureOut">
              <a:rPr lang="en-HK" smtClean="0"/>
              <a:t>26/2/2020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CB465E-342A-4A5D-85DD-A5A2F53E9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3D560B-4CCC-4ECF-815E-A1E69A58C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A12F1-8F0C-48F9-B5D3-CDFD4C2184A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5129019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539D06-7072-4899-A94C-12DFFB72B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DA7953-5381-4307-9001-46678177C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7D82D5-4C58-496B-BEA0-6D0AF62039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D3581-A9FC-481C-B2B0-4319D57971FB}" type="datetimeFigureOut">
              <a:rPr lang="en-HK" smtClean="0"/>
              <a:t>26/2/2020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D4D95-FB8B-4444-A663-E5F72BFB29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1D5D4-9434-4C61-9ACF-F97B5E9830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A12F1-8F0C-48F9-B5D3-CDFD4C2184A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543797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CE4F1-B6F7-BB46-B04F-9171B0C194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Metallic Bonding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7F34CA-6BA7-094D-91FC-13C597B1BC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1070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32418">
        <p159:morph option="byObject"/>
      </p:transition>
    </mc:Choice>
    <mc:Fallback xmlns="">
      <p:transition spd="slow" advTm="32418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E30408B7-02B2-4EC4-8EE8-B53E74642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FC117A00-E1E3-4C50-9444-14FB2BC77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233674"/>
            <a:ext cx="12192000" cy="262432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2E6E75-61C2-194E-81FE-5831A40C5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4428318"/>
            <a:ext cx="8508512" cy="12740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Metallic Bonding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2A9D23-2FEA-C94B-98C9-A25DABA42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5200" y="5722967"/>
            <a:ext cx="8515793" cy="4297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Interactions between metal atoms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CA30F3A-949D-4014-A5BD-809F81E84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08171" y="4641753"/>
            <a:ext cx="1128382" cy="847206"/>
            <a:chOff x="8183879" y="1000124"/>
            <a:chExt cx="1562267" cy="1172973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486C148-F247-4847-8096-6992A8A977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F05C5920-B89E-417C-9583-B3DC913ADD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C8917105-053F-714A-A2ED-834F0097A7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971" y="2227075"/>
            <a:ext cx="9220200" cy="736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B6B8CB9-A3E8-154A-9605-ACE404DA49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200" y="2838927"/>
            <a:ext cx="9474200" cy="109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2786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30260">
        <p159:morph option="byObject"/>
      </p:transition>
    </mc:Choice>
    <mc:Fallback xmlns="">
      <p:transition spd="slow" advTm="3026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E30408B7-02B2-4EC4-8EE8-B53E74642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FC117A00-E1E3-4C50-9444-14FB2BC77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233674"/>
            <a:ext cx="12192000" cy="262432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2E6E75-61C2-194E-81FE-5831A40C5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4428318"/>
            <a:ext cx="8508512" cy="1274076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5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Metallic Structure &amp; Properties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2A9D23-2FEA-C94B-98C9-A25DABA42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5200" y="5722967"/>
            <a:ext cx="8515793" cy="4297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How the microscopic structure leads to observable properties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CA30F3A-949D-4014-A5BD-809F81E84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08171" y="4641753"/>
            <a:ext cx="1128382" cy="847206"/>
            <a:chOff x="8183879" y="1000124"/>
            <a:chExt cx="1562267" cy="1172973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486C148-F247-4847-8096-6992A8A977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F05C5920-B89E-417C-9583-B3DC913ADD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F95F094F-EBC9-9746-88B9-FDDA5989B2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200" y="2624326"/>
            <a:ext cx="9613900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7145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30260">
        <p159:morph option="byObject"/>
      </p:transition>
    </mc:Choice>
    <mc:Fallback xmlns="">
      <p:transition spd="slow" advTm="3026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E30408B7-02B2-4EC4-8EE8-B53E74642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FC117A00-E1E3-4C50-9444-14FB2BC77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233674"/>
            <a:ext cx="12192000" cy="262432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2E6E75-61C2-194E-81FE-5831A40C5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4428318"/>
            <a:ext cx="8508512" cy="12740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Alloys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2A9D23-2FEA-C94B-98C9-A25DABA42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5200" y="5722967"/>
            <a:ext cx="8515793" cy="4297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Homogenous solid mixtures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CA30F3A-949D-4014-A5BD-809F81E84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08171" y="4641753"/>
            <a:ext cx="1128382" cy="847206"/>
            <a:chOff x="8183879" y="1000124"/>
            <a:chExt cx="1562267" cy="1172973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486C148-F247-4847-8096-6992A8A977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F05C5920-B89E-417C-9583-B3DC913ADD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37F1F6A3-C245-6545-BB43-DF50F268D6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200" y="3104055"/>
            <a:ext cx="95504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0455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30260">
        <p159:morph option="byObject"/>
      </p:transition>
    </mc:Choice>
    <mc:Fallback xmlns="">
      <p:transition spd="slow" advTm="3026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E30408B7-02B2-4EC4-8EE8-B53E74642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FC117A00-E1E3-4C50-9444-14FB2BC77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233674"/>
            <a:ext cx="12192000" cy="262432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2E6E75-61C2-194E-81FE-5831A40C5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4428318"/>
            <a:ext cx="8508512" cy="127407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Metals in the Real World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2A9D23-2FEA-C94B-98C9-A25DABA42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5200" y="5722967"/>
            <a:ext cx="8515793" cy="4297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Availability, inequality, and sustainability</a:t>
            </a:r>
            <a:endParaRPr lang="en-US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CA30F3A-949D-4014-A5BD-809F81E84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08171" y="4641753"/>
            <a:ext cx="1128382" cy="847206"/>
            <a:chOff x="8183879" y="1000124"/>
            <a:chExt cx="1562267" cy="1172973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486C148-F247-4847-8096-6992A8A977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F05C5920-B89E-417C-9583-B3DC913ADD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13D94F4C-00A5-594E-A6CD-BCD21403A0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200" y="2624326"/>
            <a:ext cx="9525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4654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Tm="30260">
        <p159:morph option="byObject"/>
      </p:transition>
    </mc:Choice>
    <mc:Fallback xmlns="">
      <p:transition spd="slow" advTm="3026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JC 2020.02.17 UWC colors">
      <a:dk1>
        <a:srgbClr val="2F4052"/>
      </a:dk1>
      <a:lt1>
        <a:srgbClr val="F2F2F2"/>
      </a:lt1>
      <a:dk2>
        <a:srgbClr val="2F4052"/>
      </a:dk2>
      <a:lt2>
        <a:srgbClr val="D3D8E4"/>
      </a:lt2>
      <a:accent1>
        <a:srgbClr val="2381C4"/>
      </a:accent1>
      <a:accent2>
        <a:srgbClr val="F6AC46"/>
      </a:accent2>
      <a:accent3>
        <a:srgbClr val="36BFC4"/>
      </a:accent3>
      <a:accent4>
        <a:srgbClr val="EB5763"/>
      </a:accent4>
      <a:accent5>
        <a:srgbClr val="93278F"/>
      </a:accent5>
      <a:accent6>
        <a:srgbClr val="78777A"/>
      </a:accent6>
      <a:hlink>
        <a:srgbClr val="2381C4"/>
      </a:hlink>
      <a:folHlink>
        <a:srgbClr val="78777A"/>
      </a:folHlink>
    </a:clrScheme>
    <a:fontScheme name="JC 2020.02.17">
      <a:majorFont>
        <a:latin typeface="Franklin Gothic Demi"/>
        <a:ea typeface=""/>
        <a:cs typeface=""/>
      </a:majorFont>
      <a:minorFont>
        <a:latin typeface="Cronos Pro"/>
        <a:ea typeface=""/>
        <a:cs typeface=""/>
      </a:minorFont>
    </a:fontScheme>
    <a:fmtScheme name="Smokey Glass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7500477C496E4EABCAA3CB7EF03C1D" ma:contentTypeVersion="2" ma:contentTypeDescription="Create a new document." ma:contentTypeScope="" ma:versionID="66a5111a4ad560908184ee36534f9419">
  <xsd:schema xmlns:xsd="http://www.w3.org/2001/XMLSchema" xmlns:xs="http://www.w3.org/2001/XMLSchema" xmlns:p="http://schemas.microsoft.com/office/2006/metadata/properties" xmlns:ns3="8af94d8a-bc5e-4dc7-b254-1423b267766e" targetNamespace="http://schemas.microsoft.com/office/2006/metadata/properties" ma:root="true" ma:fieldsID="fd94c063c9481384c93656ae005078cf" ns3:_="">
    <xsd:import namespace="8af94d8a-bc5e-4dc7-b254-1423b267766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f94d8a-bc5e-4dc7-b254-1423b26776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C45262-0C62-4544-AE92-C3921CCC2D64}">
  <ds:schemaRefs>
    <ds:schemaRef ds:uri="8af94d8a-bc5e-4dc7-b254-1423b267766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5EDAF2D-BB45-4476-A79E-972F34ECD7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24A836-5271-4B88-BADB-A477F0F77FD3}">
  <ds:schemaRefs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  <ds:schemaRef ds:uri="8af94d8a-bc5e-4dc7-b254-1423b267766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1822</TotalTime>
  <Words>35</Words>
  <Application>Microsoft Macintosh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Cronos Pro</vt:lpstr>
      <vt:lpstr>Franklin Gothic Demi</vt:lpstr>
      <vt:lpstr>Office Theme</vt:lpstr>
      <vt:lpstr>Metallic Bonding</vt:lpstr>
      <vt:lpstr>Metallic Bonding</vt:lpstr>
      <vt:lpstr>Metallic Structure &amp; Properties</vt:lpstr>
      <vt:lpstr>Alloys</vt:lpstr>
      <vt:lpstr>Metals in the Real World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Energy: Fundamental Concepts</dc:title>
  <dc:creator>Jon Chui</dc:creator>
  <cp:lastModifiedBy>Jon Chui</cp:lastModifiedBy>
  <cp:revision>14</cp:revision>
  <dcterms:created xsi:type="dcterms:W3CDTF">2020-02-25T22:10:27Z</dcterms:created>
  <dcterms:modified xsi:type="dcterms:W3CDTF">2020-02-27T06:43:36Z</dcterms:modified>
</cp:coreProperties>
</file>